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Oswald Regular"/>
      <p:regular r:id="rId25"/>
      <p:bold r:id="rId26"/>
    </p:embeddedFont>
    <p:embeddedFont>
      <p:font typeface="Squada One"/>
      <p:regular r:id="rId27"/>
    </p:embeddedFont>
    <p:embeddedFont>
      <p:font typeface="Nunito Sans SemiBold"/>
      <p:regular r:id="rId28"/>
      <p:bold r:id="rId29"/>
      <p:italic r:id="rId30"/>
      <p:boldItalic r:id="rId31"/>
    </p:embeddedFont>
    <p:embeddedFont>
      <p:font typeface="Roboto Light"/>
      <p:regular r:id="rId32"/>
      <p:bold r:id="rId33"/>
      <p:italic r:id="rId34"/>
      <p:boldItalic r:id="rId35"/>
    </p:embeddedFont>
    <p:embeddedFont>
      <p:font typeface="Nunito Sans ExtraBold"/>
      <p:bold r:id="rId36"/>
      <p:boldItalic r:id="rId37"/>
    </p:embeddedFont>
    <p:embeddedFont>
      <p:font typeface="Oswald"/>
      <p:regular r:id="rId38"/>
      <p:bold r:id="rId39"/>
    </p:embeddedFont>
    <p:embeddedFont>
      <p:font typeface="Roboto Slab Regular"/>
      <p:regular r:id="rId40"/>
      <p:bold r:id="rId41"/>
    </p:embeddedFont>
    <p:embeddedFont>
      <p:font typeface="Nunito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SlabRegular-regular.fntdata"/><Relationship Id="rId20" Type="http://schemas.openxmlformats.org/officeDocument/2006/relationships/slide" Target="slides/slide16.xml"/><Relationship Id="rId42" Type="http://schemas.openxmlformats.org/officeDocument/2006/relationships/font" Target="fonts/NunitoSans-regular.fntdata"/><Relationship Id="rId41" Type="http://schemas.openxmlformats.org/officeDocument/2006/relationships/font" Target="fonts/RobotoSlabRegular-bold.fntdata"/><Relationship Id="rId22" Type="http://schemas.openxmlformats.org/officeDocument/2006/relationships/font" Target="fonts/Roboto-bold.fntdata"/><Relationship Id="rId44" Type="http://schemas.openxmlformats.org/officeDocument/2006/relationships/font" Target="fonts/NunitoSans-italic.fntdata"/><Relationship Id="rId21" Type="http://schemas.openxmlformats.org/officeDocument/2006/relationships/font" Target="fonts/Roboto-regular.fntdata"/><Relationship Id="rId43" Type="http://schemas.openxmlformats.org/officeDocument/2006/relationships/font" Target="fonts/NunitoSans-bold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45" Type="http://schemas.openxmlformats.org/officeDocument/2006/relationships/font" Target="fonts/NunitoSa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swaldRegular-bold.fntdata"/><Relationship Id="rId25" Type="http://schemas.openxmlformats.org/officeDocument/2006/relationships/font" Target="fonts/OswaldRegular-regular.fntdata"/><Relationship Id="rId28" Type="http://schemas.openxmlformats.org/officeDocument/2006/relationships/font" Target="fonts/NunitoSansSemiBold-regular.fntdata"/><Relationship Id="rId27" Type="http://schemas.openxmlformats.org/officeDocument/2006/relationships/font" Target="fonts/SquadaOn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NunitoSansSemiBo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NunitoSansSemiBold-boldItalic.fntdata"/><Relationship Id="rId30" Type="http://schemas.openxmlformats.org/officeDocument/2006/relationships/font" Target="fonts/NunitoSansSemiBold-italic.fntdata"/><Relationship Id="rId11" Type="http://schemas.openxmlformats.org/officeDocument/2006/relationships/slide" Target="slides/slide7.xml"/><Relationship Id="rId33" Type="http://schemas.openxmlformats.org/officeDocument/2006/relationships/font" Target="fonts/RobotoLight-bold.fntdata"/><Relationship Id="rId10" Type="http://schemas.openxmlformats.org/officeDocument/2006/relationships/slide" Target="slides/slide6.xml"/><Relationship Id="rId32" Type="http://schemas.openxmlformats.org/officeDocument/2006/relationships/font" Target="fonts/RobotoLight-regular.fntdata"/><Relationship Id="rId13" Type="http://schemas.openxmlformats.org/officeDocument/2006/relationships/slide" Target="slides/slide9.xml"/><Relationship Id="rId35" Type="http://schemas.openxmlformats.org/officeDocument/2006/relationships/font" Target="fonts/RobotoLight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Light-italic.fntdata"/><Relationship Id="rId15" Type="http://schemas.openxmlformats.org/officeDocument/2006/relationships/slide" Target="slides/slide11.xml"/><Relationship Id="rId37" Type="http://schemas.openxmlformats.org/officeDocument/2006/relationships/font" Target="fonts/NunitoSansExtraBold-boldItalic.fntdata"/><Relationship Id="rId14" Type="http://schemas.openxmlformats.org/officeDocument/2006/relationships/slide" Target="slides/slide10.xml"/><Relationship Id="rId36" Type="http://schemas.openxmlformats.org/officeDocument/2006/relationships/font" Target="fonts/NunitoSansExtraBold-bold.fntdata"/><Relationship Id="rId17" Type="http://schemas.openxmlformats.org/officeDocument/2006/relationships/slide" Target="slides/slide13.xml"/><Relationship Id="rId39" Type="http://schemas.openxmlformats.org/officeDocument/2006/relationships/font" Target="fonts/Oswald-bold.fntdata"/><Relationship Id="rId16" Type="http://schemas.openxmlformats.org/officeDocument/2006/relationships/slide" Target="slides/slide12.xml"/><Relationship Id="rId38" Type="http://schemas.openxmlformats.org/officeDocument/2006/relationships/font" Target="fonts/Oswald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6d625c07dd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6d625c07dd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g6d625c07dd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625c07dd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625c07dd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6d625c07dd_0_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d625c07dd_0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d625c07dd_0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g6d625c07dd_0_7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625c07dd_0_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625c07dd_0_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g6d625c07dd_0_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6d625c07dd_0_1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6d625c07dd_0_1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g6d625c07dd_0_10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6d625c07dd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6d625c07dd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6d625c07dd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6d625c07dd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d625c07dd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g6d625c07dd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OPENING">
  <p:cSld name="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0" y="0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1 1">
  <p:cSld name="2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1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0" name="Google Shape;120;p11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" name="Google Shape;121;p11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3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/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0" name="Google Shape;130;p12"/>
          <p:cNvSpPr txBox="1"/>
          <p:nvPr>
            <p:ph idx="1" type="subTitle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727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4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6500"/>
            <a:ext cx="8213700" cy="2192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/>
          <p:nvPr>
            <p:ph type="ctrTitle"/>
          </p:nvPr>
        </p:nvSpPr>
        <p:spPr>
          <a:xfrm flipH="1">
            <a:off x="2267119" y="1950928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13"/>
          <p:cNvSpPr txBox="1"/>
          <p:nvPr>
            <p:ph idx="1" type="subTitle"/>
          </p:nvPr>
        </p:nvSpPr>
        <p:spPr>
          <a:xfrm flipH="1">
            <a:off x="4493231" y="2381677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143" name="Google Shape;143;p13"/>
          <p:cNvCxnSpPr/>
          <p:nvPr/>
        </p:nvCxnSpPr>
        <p:spPr>
          <a:xfrm>
            <a:off x="4370063" y="2148847"/>
            <a:ext cx="0" cy="887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9"/>
            <a:ext cx="6733599" cy="2148840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0804"/>
            <a:ext cx="3851542" cy="1507921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0194"/>
            <a:ext cx="5154801" cy="2838530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7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0"/>
            <a:ext cx="3784119" cy="1006803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4"/>
            <a:ext cx="3918328" cy="1567321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6329"/>
            <a:ext cx="2525941" cy="2192396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5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3" name="Google Shape;153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4"/>
          <p:cNvSpPr txBox="1"/>
          <p:nvPr>
            <p:ph idx="1" type="subTitle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6" name="Google Shape;156;p14"/>
          <p:cNvSpPr txBox="1"/>
          <p:nvPr>
            <p:ph idx="2" type="subTitle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3" type="subTitle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4" type="subTitle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9" name="Google Shape;159;p14"/>
          <p:cNvSpPr/>
          <p:nvPr/>
        </p:nvSpPr>
        <p:spPr>
          <a:xfrm rot="10800000">
            <a:off x="2945906" y="-1824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"/>
          <p:cNvSpPr/>
          <p:nvPr/>
        </p:nvSpPr>
        <p:spPr>
          <a:xfrm rot="10800000">
            <a:off x="0" y="-1825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4"/>
          <p:cNvSpPr/>
          <p:nvPr/>
        </p:nvSpPr>
        <p:spPr>
          <a:xfrm rot="10800000">
            <a:off x="6" y="-1824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4"/>
          <p:cNvSpPr/>
          <p:nvPr/>
        </p:nvSpPr>
        <p:spPr>
          <a:xfrm rot="10800000">
            <a:off x="5" y="3647533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4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 rot="10800000">
            <a:off x="10" y="742546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6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5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5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5"/>
          <p:cNvSpPr txBox="1"/>
          <p:nvPr>
            <p:ph idx="1" type="subTitle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69" name="Google Shape;169;p15"/>
          <p:cNvSpPr txBox="1"/>
          <p:nvPr>
            <p:ph idx="2" type="subTitle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0" name="Google Shape;170;p15"/>
          <p:cNvSpPr txBox="1"/>
          <p:nvPr>
            <p:ph idx="3" type="subTitle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71" name="Google Shape;171;p15"/>
          <p:cNvSpPr txBox="1"/>
          <p:nvPr>
            <p:ph idx="4" type="subTitle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2" name="Google Shape;172;p15"/>
          <p:cNvSpPr txBox="1"/>
          <p:nvPr>
            <p:ph idx="5" type="subTitle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73" name="Google Shape;173;p15"/>
          <p:cNvSpPr txBox="1"/>
          <p:nvPr>
            <p:ph idx="6" type="subTitle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4" name="Google Shape;174;p15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5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INE + TITLE + SUBTITLE">
  <p:cSld name="2_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" name="Google Shape;182;p16"/>
          <p:cNvSpPr txBox="1"/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3" name="Google Shape;183;p16"/>
          <p:cNvSpPr txBox="1"/>
          <p:nvPr>
            <p:ph idx="1" type="subTitle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6780000" dist="1714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1">
  <p:cSld name="3_Diapositiva de título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/>
          <p:nvPr/>
        </p:nvSpPr>
        <p:spPr>
          <a:xfrm>
            <a:off x="0" y="6825"/>
            <a:ext cx="9144000" cy="5136600"/>
          </a:xfrm>
          <a:prstGeom prst="rect">
            <a:avLst/>
          </a:prstGeom>
          <a:solidFill>
            <a:srgbClr val="FFFFFF">
              <a:alpha val="15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7"/>
          <p:cNvSpPr txBox="1"/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0"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4_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/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b="0" sz="5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18"/>
          <p:cNvSpPr txBox="1"/>
          <p:nvPr>
            <p:ph idx="1" type="subTitle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rect b="b" l="l" r="r" t="t"/>
            <a:pathLst>
              <a:path extrusionOk="0" h="8582" w="17464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834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rect b="b" l="l" r="r" t="t"/>
            <a:pathLst>
              <a:path extrusionOk="0" h="1072" w="3451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rect b="b" l="l" r="r" t="t"/>
            <a:pathLst>
              <a:path extrusionOk="0" h="9272" w="4615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rect b="b" l="l" r="r" t="t"/>
            <a:pathLst>
              <a:path extrusionOk="0" h="2562" w="5576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17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rect b="b" l="l" r="r" t="t"/>
            <a:pathLst>
              <a:path extrusionOk="0" h="4466" w="2874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rect b="b" l="l" r="r" t="t"/>
            <a:pathLst>
              <a:path extrusionOk="0" h="3756" w="16888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1746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rect b="b" l="l" r="r" t="t"/>
            <a:pathLst>
              <a:path extrusionOk="0" h="10222" w="3686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rect b="b" l="l" r="r" t="t"/>
            <a:pathLst>
              <a:path extrusionOk="0" h="9742" w="11782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2">
  <p:cSld name="7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/>
          <p:nvPr>
            <p:ph idx="1" type="subTitle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2" name="Google Shape;212;p19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13" name="Google Shape;213;p19"/>
          <p:cNvSpPr/>
          <p:nvPr/>
        </p:nvSpPr>
        <p:spPr>
          <a:xfrm flipH="1">
            <a:off x="41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41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32495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41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9"/>
          <p:cNvSpPr txBox="1"/>
          <p:nvPr>
            <p:ph hasCustomPrompt="1"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b="0" sz="4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2 1">
  <p:cSld name="7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4" name="Google Shape;224;p20"/>
          <p:cNvSpPr txBox="1"/>
          <p:nvPr>
            <p:ph idx="2" type="subTitle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32495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TITLE + SUBTITLE">
  <p:cSld name="1_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8" name="Google Shape;28;p3"/>
          <p:cNvSpPr/>
          <p:nvPr/>
        </p:nvSpPr>
        <p:spPr>
          <a:xfrm flipH="1">
            <a:off x="6179302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5723512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6187292" y="0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5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>
  <p:cSld name="8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flipH="1">
            <a:off x="7145715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1"/>
          <p:cNvSpPr/>
          <p:nvPr/>
        </p:nvSpPr>
        <p:spPr>
          <a:xfrm flipH="1">
            <a:off x="4165774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 flipH="1">
            <a:off x="6122600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1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2">
  <p:cSld name="10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2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 1">
  <p:cSld name="10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7" name="Google Shape;247;p23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3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3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3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3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3"/>
          <p:cNvSpPr txBox="1"/>
          <p:nvPr>
            <p:ph idx="1" type="subTitle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4" name="Google Shape;254;p23"/>
          <p:cNvSpPr txBox="1"/>
          <p:nvPr>
            <p:ph idx="2" type="subTitle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5" name="Google Shape;255;p23"/>
          <p:cNvSpPr txBox="1"/>
          <p:nvPr>
            <p:ph idx="3" type="subTitle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6" name="Google Shape;256;p23"/>
          <p:cNvSpPr txBox="1"/>
          <p:nvPr>
            <p:ph idx="4" type="subTitle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7" name="Google Shape;257;p23"/>
          <p:cNvSpPr txBox="1"/>
          <p:nvPr>
            <p:ph idx="5" type="subTitle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8" name="Google Shape;258;p23"/>
          <p:cNvSpPr txBox="1"/>
          <p:nvPr>
            <p:ph idx="6" type="subTitle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9" name="Google Shape;259;p23"/>
          <p:cNvSpPr txBox="1"/>
          <p:nvPr>
            <p:ph idx="7" type="subTitle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0" name="Google Shape;260;p23"/>
          <p:cNvSpPr txBox="1"/>
          <p:nvPr>
            <p:ph idx="8" type="subTitle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1" name="Google Shape;261;p23"/>
          <p:cNvSpPr txBox="1"/>
          <p:nvPr>
            <p:ph idx="9" type="subTitle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2" name="Google Shape;262;p23"/>
          <p:cNvSpPr txBox="1"/>
          <p:nvPr>
            <p:ph idx="13" type="subTitle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3" name="Google Shape;263;p23"/>
          <p:cNvSpPr txBox="1"/>
          <p:nvPr>
            <p:ph idx="14" type="subTitle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4" name="Google Shape;264;p23"/>
          <p:cNvSpPr txBox="1"/>
          <p:nvPr>
            <p:ph idx="15" type="subTitle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5" name="Google Shape;265;p23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3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3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3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 2">
  <p:cSld name="9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6" name="Google Shape;276;p24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4"/>
          <p:cNvSpPr/>
          <p:nvPr/>
        </p:nvSpPr>
        <p:spPr>
          <a:xfrm flipH="1">
            <a:off x="6835494" y="2521126"/>
            <a:ext cx="2308508" cy="2622377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4"/>
          <p:cNvSpPr/>
          <p:nvPr/>
        </p:nvSpPr>
        <p:spPr>
          <a:xfrm flipH="1">
            <a:off x="4168262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4"/>
          <p:cNvSpPr txBox="1"/>
          <p:nvPr>
            <p:ph idx="1" type="subTitle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0" name="Google Shape;280;p24"/>
          <p:cNvSpPr txBox="1"/>
          <p:nvPr>
            <p:ph idx="2" type="subTitle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1" name="Google Shape;281;p24"/>
          <p:cNvSpPr txBox="1"/>
          <p:nvPr>
            <p:ph idx="3" type="subTitle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2" name="Google Shape;282;p24"/>
          <p:cNvSpPr txBox="1"/>
          <p:nvPr>
            <p:ph idx="4" type="subTitle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3" name="Google Shape;283;p24"/>
          <p:cNvSpPr txBox="1"/>
          <p:nvPr>
            <p:ph idx="5" type="subTitle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4" name="Google Shape;284;p24"/>
          <p:cNvSpPr txBox="1"/>
          <p:nvPr>
            <p:ph idx="6" type="subTitle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CHNOLOGY 1">
  <p:cSld name="12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8" name="Google Shape;288;p25"/>
          <p:cNvSpPr txBox="1"/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9" name="Google Shape;289;p25"/>
          <p:cNvSpPr txBox="1"/>
          <p:nvPr>
            <p:ph idx="1" type="subTitle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0" name="Google Shape;290;p25"/>
          <p:cNvSpPr/>
          <p:nvPr/>
        </p:nvSpPr>
        <p:spPr>
          <a:xfrm>
            <a:off x="4125313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6438617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978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7063950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386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969648" y="0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4920000" dist="1047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755824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80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CHNOLOGY 2">
  <p:cSld name="11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98" name="Google Shape;298;p26"/>
          <p:cNvSpPr txBox="1"/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9" name="Google Shape;299;p26"/>
          <p:cNvSpPr txBox="1"/>
          <p:nvPr>
            <p:ph idx="1" type="subTitle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0" name="Google Shape;300;p26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6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6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6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6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CUSTOM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" name="Google Shape;35;p4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4" type="subTitle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5" type="subTitle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6" type="subTitle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hasCustomPrompt="1"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/>
          <p:nvPr>
            <p:ph hasCustomPrompt="1"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/>
          <p:nvPr>
            <p:ph hasCustomPrompt="1"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/>
          <p:nvPr>
            <p:ph idx="13" type="subTitle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idx="14" type="subTitle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" name="Google Shape;47;p4"/>
          <p:cNvSpPr txBox="1"/>
          <p:nvPr>
            <p:ph hasCustomPrompt="1"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rect b="b" l="l" r="r" t="t"/>
            <a:pathLst>
              <a:path extrusionOk="0" h="5931" w="19023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rect b="b" l="l" r="r" t="t"/>
            <a:pathLst>
              <a:path extrusionOk="0" h="5661" w="14932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rect b="b" l="l" r="r" t="t"/>
            <a:pathLst>
              <a:path extrusionOk="0" h="6458" w="25443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rect b="b" l="l" r="r" t="t"/>
            <a:pathLst>
              <a:path extrusionOk="0" h="4005" w="10233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rect b="b" l="l" r="r" t="t"/>
            <a:pathLst>
              <a:path extrusionOk="0" h="10371" w="20743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1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/>
          <p:nvPr>
            <p:ph idx="1" type="subTitle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2" type="subTitle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" name="Google Shape;57;p5"/>
          <p:cNvSpPr/>
          <p:nvPr/>
        </p:nvSpPr>
        <p:spPr>
          <a:xfrm>
            <a:off x="6279" y="2606319"/>
            <a:ext cx="4521" cy="6329"/>
          </a:xfrm>
          <a:custGeom>
            <a:rect b="b" l="l" r="r" t="t"/>
            <a:pathLst>
              <a:path extrusionOk="0" h="84" w="6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847" y="5142018"/>
            <a:ext cx="7384" cy="75"/>
          </a:xfrm>
          <a:custGeom>
            <a:rect b="b" l="l" r="r" t="t"/>
            <a:pathLst>
              <a:path extrusionOk="0" h="1" w="98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6876874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6342869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13219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12225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12225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 + TEXT">
  <p:cSld name="1_Título y objetos_3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6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"/>
          <p:cNvSpPr txBox="1"/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6"/>
          <p:cNvSpPr txBox="1"/>
          <p:nvPr>
            <p:ph idx="1" type="subTitle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 + TEXT 1">
  <p:cSld name="1_Título y objetos_3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7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7"/>
          <p:cNvSpPr txBox="1"/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" name="Google Shape;81;p7"/>
          <p:cNvSpPr txBox="1"/>
          <p:nvPr>
            <p:ph idx="1" type="subTitle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 + SUBTITLE">
  <p:cSld name="1_Título y objetos_2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</a:endParaRPr>
          </a:p>
        </p:txBody>
      </p:sp>
      <p:sp>
        <p:nvSpPr>
          <p:cNvPr id="84" name="Google Shape;84;p8"/>
          <p:cNvSpPr txBox="1"/>
          <p:nvPr>
            <p:ph hasCustomPrompt="1"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8"/>
          <p:cNvSpPr txBox="1"/>
          <p:nvPr>
            <p:ph idx="1" type="subTitle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6" name="Google Shape;86;p8"/>
          <p:cNvSpPr/>
          <p:nvPr/>
        </p:nvSpPr>
        <p:spPr>
          <a:xfrm flipH="1" rot="10800000">
            <a:off x="5059867" y="0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/>
          <p:nvPr/>
        </p:nvSpPr>
        <p:spPr>
          <a:xfrm flipH="1" rot="10800000">
            <a:off x="6" y="3324574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8"/>
          <p:cNvSpPr/>
          <p:nvPr/>
        </p:nvSpPr>
        <p:spPr>
          <a:xfrm flipH="1" rot="10800000">
            <a:off x="7359611" y="0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8"/>
          <p:cNvSpPr/>
          <p:nvPr/>
        </p:nvSpPr>
        <p:spPr>
          <a:xfrm flipH="1" rot="10800000">
            <a:off x="-132275" y="1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8"/>
          <p:cNvSpPr/>
          <p:nvPr/>
        </p:nvSpPr>
        <p:spPr>
          <a:xfrm flipH="1" rot="10800000">
            <a:off x="-3926" y="3937414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 + SUBTITLES">
  <p:cSld name="1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93" name="Google Shape;93;p9"/>
          <p:cNvSpPr txBox="1"/>
          <p:nvPr>
            <p:ph hasCustomPrompt="1"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9"/>
          <p:cNvSpPr txBox="1"/>
          <p:nvPr>
            <p:ph hasCustomPrompt="1" idx="2" type="title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9"/>
          <p:cNvSpPr txBox="1"/>
          <p:nvPr>
            <p:ph hasCustomPrompt="1" idx="3" type="title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7" name="Google Shape;97;p9"/>
          <p:cNvSpPr txBox="1"/>
          <p:nvPr>
            <p:ph idx="4" type="subTitle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8" name="Google Shape;98;p9"/>
          <p:cNvSpPr txBox="1"/>
          <p:nvPr>
            <p:ph idx="5" type="subTitle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9" name="Google Shape;99;p9"/>
          <p:cNvSpPr/>
          <p:nvPr/>
        </p:nvSpPr>
        <p:spPr>
          <a:xfrm>
            <a:off x="5059867" y="3391687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6" y="0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7359611" y="3314041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-132275" y="2307337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-3926" y="0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1">
  <p:cSld name="2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0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8" name="Google Shape;108;p10"/>
          <p:cNvSpPr txBox="1"/>
          <p:nvPr>
            <p:ph idx="2" type="ctrTitle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b="1" i="0" sz="3300" u="none" cap="none" strike="noStrik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Relationship Id="rId4" Type="http://schemas.openxmlformats.org/officeDocument/2006/relationships/image" Target="../media/image7.jpg"/><Relationship Id="rId5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Relationship Id="rId4" Type="http://schemas.openxmlformats.org/officeDocument/2006/relationships/image" Target="../media/image9.jpg"/><Relationship Id="rId5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/>
              <a:t>EWB,INDIA - VVIT</a:t>
            </a:r>
            <a:endParaRPr b="0"/>
          </a:p>
        </p:txBody>
      </p:sp>
      <p:sp>
        <p:nvSpPr>
          <p:cNvPr id="311" name="Google Shape;311;p28"/>
          <p:cNvSpPr txBox="1"/>
          <p:nvPr>
            <p:ph idx="1" type="subTitle"/>
          </p:nvPr>
        </p:nvSpPr>
        <p:spPr>
          <a:xfrm>
            <a:off x="1884650" y="2805100"/>
            <a:ext cx="5423400" cy="463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/>
              <a:t>Vasireddy Venkatadri Institute Of Technology</a:t>
            </a:r>
            <a:endParaRPr sz="1800"/>
          </a:p>
        </p:txBody>
      </p:sp>
      <p:sp>
        <p:nvSpPr>
          <p:cNvPr id="312" name="Google Shape;312;p28"/>
          <p:cNvSpPr txBox="1"/>
          <p:nvPr/>
        </p:nvSpPr>
        <p:spPr>
          <a:xfrm>
            <a:off x="3167050" y="3268300"/>
            <a:ext cx="32766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Guntur , Andhra Pradesh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pic>
        <p:nvPicPr>
          <p:cNvPr id="313" name="Google Shape;31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8750" y="-85650"/>
            <a:ext cx="1643050" cy="153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050" y="228750"/>
            <a:ext cx="2205827" cy="716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28"/>
          <p:cNvSpPr txBox="1"/>
          <p:nvPr/>
        </p:nvSpPr>
        <p:spPr>
          <a:xfrm>
            <a:off x="1198575" y="4517225"/>
            <a:ext cx="67032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Together we build a Better world.</a:t>
            </a:r>
            <a:endParaRPr sz="18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7"/>
          <p:cNvSpPr txBox="1"/>
          <p:nvPr>
            <p:ph idx="2" type="subTitle"/>
          </p:nvPr>
        </p:nvSpPr>
        <p:spPr>
          <a:xfrm>
            <a:off x="9238400" y="2631275"/>
            <a:ext cx="4110900" cy="760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5" name="Google Shape;39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725" y="152400"/>
            <a:ext cx="2753925" cy="183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5150" y="152400"/>
            <a:ext cx="4718430" cy="3145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875" y="2328075"/>
            <a:ext cx="3835020" cy="2556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/>
          <p:nvPr>
            <p:ph type="ctrTitle"/>
          </p:nvPr>
        </p:nvSpPr>
        <p:spPr>
          <a:xfrm flipH="1">
            <a:off x="750056" y="1950950"/>
            <a:ext cx="35277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 Sans Black"/>
              <a:buNone/>
            </a:pPr>
            <a:r>
              <a:rPr lang="es-ES">
                <a:latin typeface="Impact"/>
                <a:ea typeface="Impact"/>
                <a:cs typeface="Impact"/>
                <a:sym typeface="Impact"/>
              </a:rPr>
              <a:t>CONFLICT RESOLUTION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 Sans Black"/>
              <a:buNone/>
            </a:pPr>
            <a:r>
              <a:rPr lang="es-ES">
                <a:latin typeface="Impact"/>
                <a:ea typeface="Impact"/>
                <a:cs typeface="Impact"/>
                <a:sym typeface="Impact"/>
              </a:rPr>
              <a:t>WORKSHOP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03" name="Google Shape;403;p38"/>
          <p:cNvSpPr txBox="1"/>
          <p:nvPr>
            <p:ph idx="1" type="subTitle"/>
          </p:nvPr>
        </p:nvSpPr>
        <p:spPr>
          <a:xfrm>
            <a:off x="4634925" y="1131100"/>
            <a:ext cx="3116100" cy="714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latin typeface="Squada One"/>
                <a:ea typeface="Squada One"/>
                <a:cs typeface="Squada One"/>
                <a:sym typeface="Squada One"/>
              </a:rPr>
              <a:t>    </a:t>
            </a:r>
            <a:endParaRPr sz="1800"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latin typeface="Squada One"/>
                <a:ea typeface="Squada One"/>
                <a:cs typeface="Squada One"/>
                <a:sym typeface="Squada One"/>
              </a:rPr>
              <a:t>18th</a:t>
            </a:r>
            <a:r>
              <a:rPr lang="es-ES" sz="1800">
                <a:latin typeface="Squada One"/>
                <a:ea typeface="Squada One"/>
                <a:cs typeface="Squada One"/>
                <a:sym typeface="Squada One"/>
              </a:rPr>
              <a:t> December,2019</a:t>
            </a:r>
            <a:endParaRPr sz="18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04" name="Google Shape;404;p38"/>
          <p:cNvSpPr txBox="1"/>
          <p:nvPr/>
        </p:nvSpPr>
        <p:spPr>
          <a:xfrm>
            <a:off x="4634925" y="2640800"/>
            <a:ext cx="3917100" cy="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To help students to think in the way how the EWB </a:t>
            </a:r>
            <a:r>
              <a:rPr lang="es-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functioning </a:t>
            </a:r>
            <a:r>
              <a:rPr lang="es-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is going to be.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 txBox="1"/>
          <p:nvPr>
            <p:ph type="ctrTitle"/>
          </p:nvPr>
        </p:nvSpPr>
        <p:spPr>
          <a:xfrm flipH="1">
            <a:off x="7021096" y="958950"/>
            <a:ext cx="15144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2400"/>
              <a:t>Search</a:t>
            </a:r>
            <a:endParaRPr sz="24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2400"/>
              <a:t>Think</a:t>
            </a:r>
            <a:endParaRPr sz="24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2400"/>
              <a:t>Act</a:t>
            </a:r>
            <a:endParaRPr sz="2400"/>
          </a:p>
        </p:txBody>
      </p:sp>
      <p:sp>
        <p:nvSpPr>
          <p:cNvPr id="410" name="Google Shape;410;p39"/>
          <p:cNvSpPr txBox="1"/>
          <p:nvPr>
            <p:ph idx="2" type="subTitle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es-ES" sz="1100"/>
              <a:t>To  identify the potential problem of given community.</a:t>
            </a:r>
            <a:endParaRPr b="0" sz="1100">
              <a:solidFill>
                <a:srgbClr val="FFFFFF"/>
              </a:solidFill>
            </a:endParaRPr>
          </a:p>
        </p:txBody>
      </p:sp>
      <p:sp>
        <p:nvSpPr>
          <p:cNvPr id="411" name="Google Shape;411;p39"/>
          <p:cNvSpPr txBox="1"/>
          <p:nvPr>
            <p:ph idx="1" type="subTitle"/>
          </p:nvPr>
        </p:nvSpPr>
        <p:spPr>
          <a:xfrm flipH="1">
            <a:off x="913124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/>
              <a:t>SESSION 1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412" name="Google Shape;412;p39"/>
          <p:cNvSpPr txBox="1"/>
          <p:nvPr>
            <p:ph idx="3" type="subTitle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SESSION  2</a:t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9"/>
          <p:cNvSpPr txBox="1"/>
          <p:nvPr>
            <p:ph idx="5" type="subTitle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SESSION 3</a:t>
            </a:r>
            <a:endParaRPr/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9"/>
          <p:cNvSpPr txBox="1"/>
          <p:nvPr>
            <p:ph idx="4" type="subTitle"/>
          </p:nvPr>
        </p:nvSpPr>
        <p:spPr>
          <a:xfrm>
            <a:off x="2774151" y="2415125"/>
            <a:ext cx="16380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To identify the solution  using </a:t>
            </a:r>
            <a:r>
              <a:rPr lang="es-ES" sz="1100">
                <a:solidFill>
                  <a:schemeClr val="lt1"/>
                </a:solidFill>
              </a:rPr>
              <a:t>brainstorming</a:t>
            </a:r>
            <a:r>
              <a:rPr lang="es-ES" sz="1100">
                <a:solidFill>
                  <a:schemeClr val="lt1"/>
                </a:solidFill>
              </a:rPr>
              <a:t>,design thinking etc.</a:t>
            </a:r>
            <a:endParaRPr sz="1100"/>
          </a:p>
        </p:txBody>
      </p:sp>
      <p:sp>
        <p:nvSpPr>
          <p:cNvPr id="415" name="Google Shape;415;p39"/>
          <p:cNvSpPr txBox="1"/>
          <p:nvPr>
            <p:ph idx="6" type="subTitle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/>
              <a:t>To create an Action Plan to solve the problem .</a:t>
            </a:r>
            <a:endParaRPr sz="1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0"/>
          <p:cNvSpPr txBox="1"/>
          <p:nvPr>
            <p:ph idx="1" type="subTitle"/>
          </p:nvPr>
        </p:nvSpPr>
        <p:spPr>
          <a:xfrm flipH="1">
            <a:off x="-6095556" y="2827944"/>
            <a:ext cx="55011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40"/>
          <p:cNvSpPr txBox="1"/>
          <p:nvPr>
            <p:ph idx="2" type="subTitle"/>
          </p:nvPr>
        </p:nvSpPr>
        <p:spPr>
          <a:xfrm>
            <a:off x="9571775" y="1717350"/>
            <a:ext cx="4110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3" name="Google Shape;42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550" y="152400"/>
            <a:ext cx="3406050" cy="2055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3925" y="2827950"/>
            <a:ext cx="2779575" cy="185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Google Shape;425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4275" y="1235875"/>
            <a:ext cx="4361595" cy="2907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1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/>
              <a:t>Plans for 2020</a:t>
            </a:r>
            <a:endParaRPr sz="4800"/>
          </a:p>
        </p:txBody>
      </p:sp>
      <p:sp>
        <p:nvSpPr>
          <p:cNvPr id="432" name="Google Shape;432;p41"/>
          <p:cNvSpPr txBox="1"/>
          <p:nvPr/>
        </p:nvSpPr>
        <p:spPr>
          <a:xfrm>
            <a:off x="1559725" y="2833700"/>
            <a:ext cx="5869800" cy="15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swald Regular"/>
              <a:buAutoNum type="arabicPeriod"/>
            </a:pPr>
            <a:r>
              <a:rPr lang="es-ES" sz="2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Green Engineering Campaign.</a:t>
            </a:r>
            <a:endParaRPr sz="240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swald Regular"/>
              <a:buAutoNum type="arabicPeriod"/>
            </a:pPr>
            <a:r>
              <a:rPr lang="es-ES" sz="2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Taking Up a real time project in nearby Village.</a:t>
            </a:r>
            <a:endParaRPr sz="2400">
              <a:solidFill>
                <a:srgbClr val="FFFFFF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2"/>
          <p:cNvSpPr txBox="1"/>
          <p:nvPr>
            <p:ph type="ctrTitle"/>
          </p:nvPr>
        </p:nvSpPr>
        <p:spPr>
          <a:xfrm flipH="1">
            <a:off x="668900" y="656525"/>
            <a:ext cx="2200500" cy="2784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lt1"/>
                </a:solidFill>
              </a:rPr>
              <a:t>Green Engineering: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 promote and bring awareness in students about the eco-friendly practices in their domain.</a:t>
            </a:r>
            <a:endParaRPr/>
          </a:p>
        </p:txBody>
      </p:sp>
      <p:sp>
        <p:nvSpPr>
          <p:cNvPr id="439" name="Google Shape;439;p42"/>
          <p:cNvSpPr txBox="1"/>
          <p:nvPr/>
        </p:nvSpPr>
        <p:spPr>
          <a:xfrm>
            <a:off x="3214700" y="369100"/>
            <a:ext cx="3488400" cy="20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Domain Specific:</a:t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 Regular"/>
              <a:buChar char="●"/>
            </a:pPr>
            <a:r>
              <a:rPr lang="es-ES" sz="18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Green Computing</a:t>
            </a:r>
            <a:endParaRPr sz="18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 Regular"/>
              <a:buChar char="●"/>
            </a:pPr>
            <a:r>
              <a:rPr lang="es-ES" sz="18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Green Mechanics</a:t>
            </a:r>
            <a:endParaRPr sz="18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 Regular"/>
              <a:buChar char="●"/>
            </a:pPr>
            <a:r>
              <a:rPr lang="es-ES" sz="18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Green Electronics etc.</a:t>
            </a:r>
            <a:endParaRPr sz="18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440" name="Google Shape;440;p42"/>
          <p:cNvSpPr txBox="1"/>
          <p:nvPr/>
        </p:nvSpPr>
        <p:spPr>
          <a:xfrm>
            <a:off x="3417100" y="2631275"/>
            <a:ext cx="2916900" cy="13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General:</a:t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-ES" sz="1800">
                <a:solidFill>
                  <a:srgbClr val="FFFFFF"/>
                </a:solidFill>
              </a:rPr>
              <a:t>Litter free campus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-ES" sz="1800">
                <a:solidFill>
                  <a:srgbClr val="FFFFFF"/>
                </a:solidFill>
              </a:rPr>
              <a:t>Food wastage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-ES" sz="1800">
                <a:solidFill>
                  <a:srgbClr val="FFFFFF"/>
                </a:solidFill>
              </a:rPr>
              <a:t>Electricity Saving etc.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3"/>
          <p:cNvSpPr txBox="1"/>
          <p:nvPr>
            <p:ph type="ctrTitle"/>
          </p:nvPr>
        </p:nvSpPr>
        <p:spPr>
          <a:xfrm flipH="1">
            <a:off x="668900" y="369100"/>
            <a:ext cx="2200500" cy="2786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lt1"/>
                </a:solidFill>
              </a:rPr>
              <a:t>Taking up a real time project </a:t>
            </a:r>
            <a:r>
              <a:rPr lang="es-ES" sz="2400">
                <a:solidFill>
                  <a:schemeClr val="lt1"/>
                </a:solidFill>
              </a:rPr>
              <a:t>:</a:t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Visiting the villages adopted by the college to identify the problems.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47" name="Google Shape;447;p43"/>
          <p:cNvSpPr txBox="1"/>
          <p:nvPr/>
        </p:nvSpPr>
        <p:spPr>
          <a:xfrm>
            <a:off x="3214700" y="369100"/>
            <a:ext cx="4286100" cy="15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Survey:</a:t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</a:rPr>
              <a:t>Conducting a survey to identify the major problems of village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448" name="Google Shape;448;p43"/>
          <p:cNvSpPr txBox="1"/>
          <p:nvPr/>
        </p:nvSpPr>
        <p:spPr>
          <a:xfrm>
            <a:off x="3500450" y="4179100"/>
            <a:ext cx="42861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Start Doing...</a:t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9" name="Google Shape;449;p43"/>
          <p:cNvSpPr txBox="1"/>
          <p:nvPr/>
        </p:nvSpPr>
        <p:spPr>
          <a:xfrm>
            <a:off x="3333750" y="2202650"/>
            <a:ext cx="4286100" cy="13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Solution:</a:t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</a:rPr>
              <a:t>Identify appropriate solution and its feasibility.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/>
          <p:nvPr>
            <p:ph type="ctrTitle"/>
          </p:nvPr>
        </p:nvSpPr>
        <p:spPr>
          <a:xfrm>
            <a:off x="726300" y="1282450"/>
            <a:ext cx="7691400" cy="123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sz="4800"/>
              <a:t>IUCEE Student Leadership Course</a:t>
            </a:r>
            <a:endParaRPr b="0" sz="4800"/>
          </a:p>
        </p:txBody>
      </p:sp>
      <p:sp>
        <p:nvSpPr>
          <p:cNvPr id="321" name="Google Shape;321;p29"/>
          <p:cNvSpPr txBox="1"/>
          <p:nvPr>
            <p:ph idx="1" type="subTitle"/>
          </p:nvPr>
        </p:nvSpPr>
        <p:spPr>
          <a:xfrm>
            <a:off x="726303" y="2669625"/>
            <a:ext cx="7298400" cy="38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76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Conducted by Prof. Krishna Vedula, </a:t>
            </a:r>
            <a:r>
              <a:rPr b="1" lang="es-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Executive</a:t>
            </a:r>
            <a:r>
              <a:rPr b="1" lang="es-ES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Director,IUCEE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322" name="Google Shape;3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8125" y="95250"/>
            <a:ext cx="1476225" cy="11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400" y="345324"/>
            <a:ext cx="1131075" cy="64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9"/>
          <p:cNvSpPr txBox="1"/>
          <p:nvPr/>
        </p:nvSpPr>
        <p:spPr>
          <a:xfrm>
            <a:off x="2333625" y="3286150"/>
            <a:ext cx="35958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June -October,2019</a:t>
            </a:r>
            <a:endParaRPr sz="18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 txBox="1"/>
          <p:nvPr>
            <p:ph idx="1" type="subTitle"/>
          </p:nvPr>
        </p:nvSpPr>
        <p:spPr>
          <a:xfrm flipH="1">
            <a:off x="1822100" y="2958927"/>
            <a:ext cx="5501100" cy="307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2400"/>
              <a:t>—Krishna Vedula</a:t>
            </a:r>
            <a:endParaRPr b="0" sz="2400"/>
          </a:p>
        </p:txBody>
      </p:sp>
      <p:sp>
        <p:nvSpPr>
          <p:cNvPr id="330" name="Google Shape;330;p30"/>
          <p:cNvSpPr txBox="1"/>
          <p:nvPr>
            <p:ph idx="2" type="subTitle"/>
          </p:nvPr>
        </p:nvSpPr>
        <p:spPr>
          <a:xfrm>
            <a:off x="1822100" y="2052000"/>
            <a:ext cx="4110900" cy="7938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/>
              <a:t>“Engineering is for Doing  not just for Studying”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/>
          <p:nvPr/>
        </p:nvSpPr>
        <p:spPr>
          <a:xfrm>
            <a:off x="381000" y="547700"/>
            <a:ext cx="25242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900">
                <a:solidFill>
                  <a:srgbClr val="FFFFFF"/>
                </a:solidFill>
              </a:rPr>
              <a:t>Mission:</a:t>
            </a:r>
            <a:endParaRPr sz="24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36" name="Google Shape;336;p31"/>
          <p:cNvSpPr txBox="1"/>
          <p:nvPr/>
        </p:nvSpPr>
        <p:spPr>
          <a:xfrm>
            <a:off x="857250" y="1595450"/>
            <a:ext cx="7370100" cy="26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Collaborate with non-profit organizations and social organisations, understand the potential problems faced by the community, improve</a:t>
            </a:r>
            <a:r>
              <a:rPr b="1" lang="es-ES" sz="2400">
                <a:solidFill>
                  <a:srgbClr val="FFFFFF"/>
                </a:solidFill>
              </a:rPr>
              <a:t> </a:t>
            </a:r>
            <a:r>
              <a:rPr lang="es-ES" sz="2400">
                <a:solidFill>
                  <a:srgbClr val="FFFFFF"/>
                </a:solidFill>
              </a:rPr>
              <a:t>the quality of life for common people.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2"/>
          <p:cNvSpPr txBox="1"/>
          <p:nvPr/>
        </p:nvSpPr>
        <p:spPr>
          <a:xfrm>
            <a:off x="381000" y="547700"/>
            <a:ext cx="25242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900">
                <a:solidFill>
                  <a:srgbClr val="FFFFFF"/>
                </a:solidFill>
              </a:rPr>
              <a:t>Visión</a:t>
            </a:r>
            <a:r>
              <a:rPr b="1" lang="es-ES" sz="3900">
                <a:solidFill>
                  <a:srgbClr val="FFFFFF"/>
                </a:solidFill>
              </a:rPr>
              <a:t>:</a:t>
            </a:r>
            <a:endParaRPr sz="24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42" name="Google Shape;342;p32"/>
          <p:cNvSpPr txBox="1"/>
          <p:nvPr/>
        </p:nvSpPr>
        <p:spPr>
          <a:xfrm>
            <a:off x="857250" y="1595450"/>
            <a:ext cx="7370100" cy="26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rgbClr val="FFFFFF"/>
                </a:solidFill>
              </a:rPr>
              <a:t>To guide and motivate students and professionals to solve real time problems faced by the community with a technology based solution.</a:t>
            </a:r>
            <a:endParaRPr sz="2400">
              <a:solidFill>
                <a:srgbClr val="FFFFFF"/>
              </a:solidFill>
            </a:endParaRPr>
          </a:p>
          <a:p>
            <a:pPr indent="0" lvl="0" marL="76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3"/>
          <p:cNvSpPr txBox="1"/>
          <p:nvPr>
            <p:ph idx="1" type="subTitle"/>
          </p:nvPr>
        </p:nvSpPr>
        <p:spPr>
          <a:xfrm flipH="1">
            <a:off x="2340075" y="1390975"/>
            <a:ext cx="6451500" cy="14901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Approached the Faculty and H.O.D’s and informed about the EWB chapter formation.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3"/>
          <p:cNvSpPr txBox="1"/>
          <p:nvPr>
            <p:ph idx="2" type="subTitle"/>
          </p:nvPr>
        </p:nvSpPr>
        <p:spPr>
          <a:xfrm flipH="1">
            <a:off x="2406300" y="2215649"/>
            <a:ext cx="6451500" cy="665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Informed to our </a:t>
            </a: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Principal</a:t>
            </a: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Sir about the chapter formation and Students to join this.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3"/>
          <p:cNvSpPr txBox="1"/>
          <p:nvPr>
            <p:ph idx="3" type="subTitle"/>
          </p:nvPr>
        </p:nvSpPr>
        <p:spPr>
          <a:xfrm flipH="1">
            <a:off x="2406300" y="2902500"/>
            <a:ext cx="6451500" cy="454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They convinced and we got all the required permissions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33"/>
          <p:cNvSpPr txBox="1"/>
          <p:nvPr>
            <p:ph idx="4" type="subTitle"/>
          </p:nvPr>
        </p:nvSpPr>
        <p:spPr>
          <a:xfrm flipH="1" rot="10800000">
            <a:off x="9513100" y="1142975"/>
            <a:ext cx="4393200" cy="172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51" name="Google Shape;351;p33"/>
          <p:cNvSpPr txBox="1"/>
          <p:nvPr>
            <p:ph idx="6" type="subTitle"/>
          </p:nvPr>
        </p:nvSpPr>
        <p:spPr>
          <a:xfrm flipH="1">
            <a:off x="10043400" y="3310850"/>
            <a:ext cx="1230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52" name="Google Shape;352;p33"/>
          <p:cNvSpPr txBox="1"/>
          <p:nvPr>
            <p:ph type="ctrTitle"/>
          </p:nvPr>
        </p:nvSpPr>
        <p:spPr>
          <a:xfrm>
            <a:off x="9870275" y="1390975"/>
            <a:ext cx="2135700" cy="779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TABLE OF CONTENTS</a:t>
            </a:r>
            <a:endParaRPr b="0"/>
          </a:p>
        </p:txBody>
      </p:sp>
      <p:sp>
        <p:nvSpPr>
          <p:cNvPr id="353" name="Google Shape;353;p33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01</a:t>
            </a:r>
            <a:endParaRPr b="0"/>
          </a:p>
        </p:txBody>
      </p:sp>
      <p:sp>
        <p:nvSpPr>
          <p:cNvPr id="354" name="Google Shape;354;p33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02</a:t>
            </a:r>
            <a:endParaRPr b="0"/>
          </a:p>
        </p:txBody>
      </p:sp>
      <p:sp>
        <p:nvSpPr>
          <p:cNvPr id="355" name="Google Shape;355;p33"/>
          <p:cNvSpPr txBox="1"/>
          <p:nvPr>
            <p:ph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03</a:t>
            </a:r>
            <a:endParaRPr b="0"/>
          </a:p>
        </p:txBody>
      </p:sp>
      <p:sp>
        <p:nvSpPr>
          <p:cNvPr id="356" name="Google Shape;356;p33"/>
          <p:cNvSpPr txBox="1"/>
          <p:nvPr>
            <p:ph idx="14" type="subTitle"/>
          </p:nvPr>
        </p:nvSpPr>
        <p:spPr>
          <a:xfrm>
            <a:off x="9691425" y="4286024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57" name="Google Shape;357;p33"/>
          <p:cNvSpPr txBox="1"/>
          <p:nvPr>
            <p:ph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04</a:t>
            </a:r>
            <a:endParaRPr b="0"/>
          </a:p>
        </p:txBody>
      </p:sp>
      <p:sp>
        <p:nvSpPr>
          <p:cNvPr id="358" name="Google Shape;358;p33"/>
          <p:cNvSpPr txBox="1"/>
          <p:nvPr/>
        </p:nvSpPr>
        <p:spPr>
          <a:xfrm>
            <a:off x="797725" y="726275"/>
            <a:ext cx="56199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WORK BEHIND THE FORMATION OF CHAPTER:</a:t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359" name="Google Shape;359;p33"/>
          <p:cNvSpPr txBox="1"/>
          <p:nvPr/>
        </p:nvSpPr>
        <p:spPr>
          <a:xfrm>
            <a:off x="2406300" y="3620575"/>
            <a:ext cx="6273300" cy="9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</a:rPr>
              <a:t>Posted the </a:t>
            </a:r>
            <a:r>
              <a:rPr lang="es-ES" sz="1800">
                <a:solidFill>
                  <a:srgbClr val="FFFFFF"/>
                </a:solidFill>
              </a:rPr>
              <a:t>Interested</a:t>
            </a:r>
            <a:r>
              <a:rPr lang="es-ES" sz="1800">
                <a:solidFill>
                  <a:srgbClr val="FFFFFF"/>
                </a:solidFill>
              </a:rPr>
              <a:t> Students registration link in college website and done classroom promotions encouraging students to  join this.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4"/>
          <p:cNvSpPr txBox="1"/>
          <p:nvPr/>
        </p:nvSpPr>
        <p:spPr>
          <a:xfrm>
            <a:off x="2952750" y="1940725"/>
            <a:ext cx="33219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REGISTRATIONS</a:t>
            </a:r>
            <a:endParaRPr sz="36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365" name="Google Shape;365;p34"/>
          <p:cNvSpPr txBox="1"/>
          <p:nvPr/>
        </p:nvSpPr>
        <p:spPr>
          <a:xfrm>
            <a:off x="3839850" y="2797975"/>
            <a:ext cx="15477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111</a:t>
            </a:r>
            <a:endParaRPr sz="3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5"/>
          <p:cNvSpPr txBox="1"/>
          <p:nvPr>
            <p:ph idx="1" type="subTitle"/>
          </p:nvPr>
        </p:nvSpPr>
        <p:spPr>
          <a:xfrm flipH="1">
            <a:off x="2406300" y="1358525"/>
            <a:ext cx="6451500" cy="1280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collaborate and work along with the Non-Profit Organizations.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5"/>
          <p:cNvSpPr txBox="1"/>
          <p:nvPr>
            <p:ph idx="2" type="subTitle"/>
          </p:nvPr>
        </p:nvSpPr>
        <p:spPr>
          <a:xfrm flipH="1">
            <a:off x="2406300" y="2215649"/>
            <a:ext cx="6451500" cy="665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conduct workshops like Design Thinking,Conflict Resolution etc.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35"/>
          <p:cNvSpPr txBox="1"/>
          <p:nvPr>
            <p:ph idx="3" type="subTitle"/>
          </p:nvPr>
        </p:nvSpPr>
        <p:spPr>
          <a:xfrm flipH="1">
            <a:off x="2406300" y="2902500"/>
            <a:ext cx="6451500" cy="665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latin typeface="Arial"/>
                <a:ea typeface="Arial"/>
                <a:cs typeface="Arial"/>
                <a:sym typeface="Arial"/>
              </a:rPr>
              <a:t>Discussions on the other EWB chapter activities and enhancing quality of our activities.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35"/>
          <p:cNvSpPr txBox="1"/>
          <p:nvPr>
            <p:ph idx="4" type="subTitle"/>
          </p:nvPr>
        </p:nvSpPr>
        <p:spPr>
          <a:xfrm flipH="1" rot="10800000">
            <a:off x="9513100" y="1142975"/>
            <a:ext cx="4393200" cy="172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74" name="Google Shape;374;p35"/>
          <p:cNvSpPr txBox="1"/>
          <p:nvPr>
            <p:ph idx="6" type="subTitle"/>
          </p:nvPr>
        </p:nvSpPr>
        <p:spPr>
          <a:xfrm flipH="1">
            <a:off x="10043400" y="3310850"/>
            <a:ext cx="1230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75" name="Google Shape;375;p35"/>
          <p:cNvSpPr txBox="1"/>
          <p:nvPr>
            <p:ph type="ctrTitle"/>
          </p:nvPr>
        </p:nvSpPr>
        <p:spPr>
          <a:xfrm>
            <a:off x="9870275" y="1390975"/>
            <a:ext cx="2135700" cy="779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TABLE OF CONTENTS</a:t>
            </a:r>
            <a:endParaRPr b="0"/>
          </a:p>
        </p:txBody>
      </p:sp>
      <p:sp>
        <p:nvSpPr>
          <p:cNvPr id="376" name="Google Shape;376;p35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01</a:t>
            </a:r>
            <a:endParaRPr b="0"/>
          </a:p>
        </p:txBody>
      </p:sp>
      <p:sp>
        <p:nvSpPr>
          <p:cNvPr id="377" name="Google Shape;377;p35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02</a:t>
            </a:r>
            <a:endParaRPr b="0"/>
          </a:p>
        </p:txBody>
      </p:sp>
      <p:sp>
        <p:nvSpPr>
          <p:cNvPr id="378" name="Google Shape;378;p35"/>
          <p:cNvSpPr txBox="1"/>
          <p:nvPr>
            <p:ph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03</a:t>
            </a:r>
            <a:endParaRPr b="0"/>
          </a:p>
        </p:txBody>
      </p:sp>
      <p:sp>
        <p:nvSpPr>
          <p:cNvPr id="379" name="Google Shape;379;p35"/>
          <p:cNvSpPr txBox="1"/>
          <p:nvPr>
            <p:ph idx="14" type="subTitle"/>
          </p:nvPr>
        </p:nvSpPr>
        <p:spPr>
          <a:xfrm>
            <a:off x="9691425" y="4286024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</a:rPr>
              <a:t>Here you could describe the topic of the section</a:t>
            </a:r>
            <a:endParaRPr/>
          </a:p>
        </p:txBody>
      </p:sp>
      <p:sp>
        <p:nvSpPr>
          <p:cNvPr id="380" name="Google Shape;380;p35"/>
          <p:cNvSpPr txBox="1"/>
          <p:nvPr>
            <p:ph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04</a:t>
            </a:r>
            <a:endParaRPr b="0"/>
          </a:p>
        </p:txBody>
      </p:sp>
      <p:sp>
        <p:nvSpPr>
          <p:cNvPr id="381" name="Google Shape;381;p35"/>
          <p:cNvSpPr txBox="1"/>
          <p:nvPr/>
        </p:nvSpPr>
        <p:spPr>
          <a:xfrm>
            <a:off x="797725" y="726275"/>
            <a:ext cx="56199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Activities </a:t>
            </a:r>
            <a:r>
              <a:rPr b="1" lang="es-ES" sz="2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:</a:t>
            </a:r>
            <a:endParaRPr sz="2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382" name="Google Shape;382;p35"/>
          <p:cNvSpPr txBox="1"/>
          <p:nvPr/>
        </p:nvSpPr>
        <p:spPr>
          <a:xfrm>
            <a:off x="2406300" y="3620575"/>
            <a:ext cx="6273300" cy="9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</a:rPr>
              <a:t>Regular meetings and panel discussions and Inviting Industry experts to give feedback.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6"/>
          <p:cNvSpPr txBox="1"/>
          <p:nvPr>
            <p:ph type="ctrTitle"/>
          </p:nvPr>
        </p:nvSpPr>
        <p:spPr>
          <a:xfrm flipH="1">
            <a:off x="1321600" y="1951050"/>
            <a:ext cx="2899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es-ES" sz="3600">
                <a:latin typeface="Impact"/>
                <a:ea typeface="Impact"/>
                <a:cs typeface="Impact"/>
                <a:sym typeface="Impact"/>
              </a:rPr>
              <a:t>INAUGURATION</a:t>
            </a:r>
            <a:endParaRPr sz="36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8" name="Google Shape;388;p36"/>
          <p:cNvSpPr txBox="1"/>
          <p:nvPr>
            <p:ph idx="1" type="subTitle"/>
          </p:nvPr>
        </p:nvSpPr>
        <p:spPr>
          <a:xfrm>
            <a:off x="4491550" y="1202500"/>
            <a:ext cx="3628200" cy="2916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 sz="2400">
                <a:latin typeface="Squada One"/>
                <a:ea typeface="Squada One"/>
                <a:cs typeface="Squada One"/>
                <a:sym typeface="Squada One"/>
              </a:rPr>
              <a:t>6th December,2019</a:t>
            </a:r>
            <a:endParaRPr sz="2400"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 sz="2400">
                <a:latin typeface="Squada One"/>
                <a:ea typeface="Squada One"/>
                <a:cs typeface="Squada One"/>
                <a:sym typeface="Squada One"/>
              </a:rPr>
              <a:t>                    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 sz="2400">
                <a:latin typeface="Squada One"/>
                <a:ea typeface="Squada One"/>
                <a:cs typeface="Squada One"/>
                <a:sym typeface="Squada One"/>
              </a:rPr>
              <a:t>Dr. Shaukat Ali Mirza,</a:t>
            </a:r>
            <a:endParaRPr sz="2400"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 sz="2400">
                <a:latin typeface="Squada One"/>
                <a:ea typeface="Squada One"/>
                <a:cs typeface="Squada One"/>
                <a:sym typeface="Squada One"/>
              </a:rPr>
              <a:t>Director at EWB-INDIA</a:t>
            </a:r>
            <a:endParaRPr sz="2400">
              <a:latin typeface="Squada One"/>
              <a:ea typeface="Squada One"/>
              <a:cs typeface="Squada One"/>
              <a:sym typeface="Squad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t/>
            </a:r>
            <a:endParaRPr sz="2400"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34435E"/>
      </a:accent1>
      <a:accent2>
        <a:srgbClr val="6369D1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